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sldIdLst>
    <p:sldId id="256" r:id="rId2"/>
  </p:sldIdLst>
  <p:sldSz cx="14630400" cy="11887200"/>
  <p:notesSz cx="6858000" cy="9144000"/>
  <p:defaultTextStyle>
    <a:defPPr>
      <a:defRPr lang="en-US"/>
    </a:defPPr>
    <a:lvl1pPr marL="0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1pPr>
    <a:lvl2pPr marL="757565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2pPr>
    <a:lvl3pPr marL="1515130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3pPr>
    <a:lvl4pPr marL="2272696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4pPr>
    <a:lvl5pPr marL="3030262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5pPr>
    <a:lvl6pPr marL="3787827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6pPr>
    <a:lvl7pPr marL="4545392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7pPr>
    <a:lvl8pPr marL="5302958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8pPr>
    <a:lvl9pPr marL="6060523" algn="l" defTabSz="1515130" rtl="0" eaLnBrk="1" latinLnBrk="0" hangingPunct="1">
      <a:defRPr sz="298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97"/>
  </p:normalViewPr>
  <p:slideViewPr>
    <p:cSldViewPr snapToGrid="0" snapToObjects="1">
      <p:cViewPr>
        <p:scale>
          <a:sx n="32" d="100"/>
          <a:sy n="32" d="100"/>
        </p:scale>
        <p:origin x="2488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945429"/>
            <a:ext cx="12435840" cy="4138507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6243533"/>
            <a:ext cx="10972800" cy="2869987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89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632884"/>
            <a:ext cx="3154681" cy="1007385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632884"/>
            <a:ext cx="9281161" cy="1007385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19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03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963549"/>
            <a:ext cx="12618720" cy="494474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7955072"/>
            <a:ext cx="12618720" cy="260032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032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3164417"/>
            <a:ext cx="621792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3164417"/>
            <a:ext cx="6217920" cy="75423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32886"/>
            <a:ext cx="12618720" cy="229764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914017"/>
            <a:ext cx="6189344" cy="142811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4342131"/>
            <a:ext cx="6189344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2" y="2914017"/>
            <a:ext cx="6219826" cy="142811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2" y="4342131"/>
            <a:ext cx="6219826" cy="63866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62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7" y="792480"/>
            <a:ext cx="4718685" cy="277368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7" y="1711539"/>
            <a:ext cx="7406640" cy="8447617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7" y="3566160"/>
            <a:ext cx="4718685" cy="6606753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7" y="792480"/>
            <a:ext cx="4718685" cy="277368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7" y="1711539"/>
            <a:ext cx="7406640" cy="8447617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7" y="3566160"/>
            <a:ext cx="4718685" cy="6606753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67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632886"/>
            <a:ext cx="12618720" cy="2297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3164417"/>
            <a:ext cx="12618720" cy="7542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1017676"/>
            <a:ext cx="329184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1F86E-20A1-F749-90EA-26B23E00EC05}" type="datetimeFigureOut">
              <a:rPr lang="en-US" smtClean="0"/>
              <a:t>3/20/17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11017676"/>
            <a:ext cx="493776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11017676"/>
            <a:ext cx="3291840" cy="6328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578D3-0670-614C-BD56-263083C4C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706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7" y="0"/>
            <a:ext cx="4572000" cy="3657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7" y="4114800"/>
            <a:ext cx="4572000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7" y="8229600"/>
            <a:ext cx="4572000" cy="365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396" y="8229600"/>
            <a:ext cx="4572000" cy="3657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8229600"/>
            <a:ext cx="4572000" cy="3657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27879" y="3563559"/>
            <a:ext cx="415636" cy="551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÷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27879" y="7678359"/>
            <a:ext cx="415636" cy="551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=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497291" y="9782779"/>
            <a:ext cx="415636" cy="551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=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06637" y="9782778"/>
            <a:ext cx="415636" cy="551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x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927777" y="589660"/>
            <a:ext cx="1" cy="38883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268186" y="854579"/>
            <a:ext cx="1423" cy="4126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354778" y="914400"/>
            <a:ext cx="1" cy="4066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1683787" y="1145136"/>
            <a:ext cx="0" cy="5366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1987456" y="1431776"/>
            <a:ext cx="2555" cy="55245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925223" y="4935196"/>
            <a:ext cx="0" cy="4883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265631" y="5230026"/>
            <a:ext cx="1" cy="5433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352224" y="5230026"/>
            <a:ext cx="0" cy="5612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681232" y="6699903"/>
            <a:ext cx="0" cy="26395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1984902" y="7144284"/>
            <a:ext cx="0" cy="24950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3" t="18559" r="13994" b="34704"/>
          <a:stretch/>
        </p:blipFill>
        <p:spPr>
          <a:xfrm rot="5400000">
            <a:off x="5592744" y="-358476"/>
            <a:ext cx="3575304" cy="457367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8" t="18752" r="-533"/>
          <a:stretch/>
        </p:blipFill>
        <p:spPr>
          <a:xfrm>
            <a:off x="5094396" y="4128334"/>
            <a:ext cx="4572000" cy="3644066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11878143" y="1752932"/>
            <a:ext cx="213593" cy="749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TextBox 39"/>
              <p:cNvSpPr txBox="1"/>
              <p:nvPr/>
            </p:nvSpPr>
            <p:spPr>
              <a:xfrm>
                <a:off x="11190192" y="2673631"/>
                <a:ext cx="1135362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𝑏𝑜𝑡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90192" y="2673631"/>
                <a:ext cx="1135362" cy="571054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" name="TextBox 40"/>
              <p:cNvSpPr txBox="1"/>
              <p:nvPr/>
            </p:nvSpPr>
            <p:spPr>
              <a:xfrm>
                <a:off x="11278320" y="1872131"/>
                <a:ext cx="469615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charset="0"/>
                        </a:rPr>
                        <m:t>𝐻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1" name="TextBox 4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8320" y="1872131"/>
                <a:ext cx="469615" cy="571054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4" name="Straight Arrow Connector 43"/>
          <p:cNvCxnSpPr/>
          <p:nvPr/>
        </p:nvCxnSpPr>
        <p:spPr>
          <a:xfrm>
            <a:off x="11747935" y="1782842"/>
            <a:ext cx="0" cy="689811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9" idx="2"/>
          </p:cNvCxnSpPr>
          <p:nvPr/>
        </p:nvCxnSpPr>
        <p:spPr>
          <a:xfrm>
            <a:off x="11984940" y="2502564"/>
            <a:ext cx="53906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/>
              <p:cNvSpPr txBox="1"/>
              <p:nvPr/>
            </p:nvSpPr>
            <p:spPr>
              <a:xfrm>
                <a:off x="12644246" y="2506454"/>
                <a:ext cx="1135362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𝐵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9" name="TextBox 4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644246" y="2506454"/>
                <a:ext cx="1135362" cy="571054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Straight Connector 49"/>
          <p:cNvCxnSpPr/>
          <p:nvPr/>
        </p:nvCxnSpPr>
        <p:spPr>
          <a:xfrm>
            <a:off x="11984939" y="2181725"/>
            <a:ext cx="70915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11787006" y="3432181"/>
            <a:ext cx="102662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flipV="1">
            <a:off x="12339516" y="2502564"/>
            <a:ext cx="0" cy="92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12613011" y="2217038"/>
            <a:ext cx="0" cy="1215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3" name="TextBox 62"/>
              <p:cNvSpPr txBox="1"/>
              <p:nvPr/>
            </p:nvSpPr>
            <p:spPr>
              <a:xfrm>
                <a:off x="11743516" y="1050475"/>
                <a:ext cx="469615" cy="5512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𝑊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43516" y="1050475"/>
                <a:ext cx="469615" cy="551241"/>
              </a:xfrm>
              <a:prstGeom prst="rect">
                <a:avLst/>
              </a:prstGeom>
              <a:blipFill rotWithShape="0"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4" name="Straight Arrow Connector 63"/>
          <p:cNvCxnSpPr/>
          <p:nvPr/>
        </p:nvCxnSpPr>
        <p:spPr>
          <a:xfrm>
            <a:off x="11814137" y="1601716"/>
            <a:ext cx="341603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9923789" y="461600"/>
            <a:ext cx="1828800" cy="1010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BSNE trap geometry</a:t>
            </a:r>
            <a:endParaRPr lang="en-US" dirty="0"/>
          </a:p>
        </p:txBody>
      </p:sp>
      <p:sp>
        <p:nvSpPr>
          <p:cNvPr id="68" name="Rectangle 67"/>
          <p:cNvSpPr/>
          <p:nvPr/>
        </p:nvSpPr>
        <p:spPr>
          <a:xfrm>
            <a:off x="11562315" y="5686015"/>
            <a:ext cx="213593" cy="749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9" name="TextBox 68"/>
              <p:cNvSpPr txBox="1"/>
              <p:nvPr/>
            </p:nvSpPr>
            <p:spPr>
              <a:xfrm>
                <a:off x="11532377" y="6626716"/>
                <a:ext cx="461348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9" name="TextBox 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2377" y="6626716"/>
                <a:ext cx="461348" cy="571054"/>
              </a:xfrm>
              <a:prstGeom prst="rect">
                <a:avLst/>
              </a:prstGeom>
              <a:blipFill rotWithShape="0"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2" name="Straight Connector 71"/>
          <p:cNvCxnSpPr/>
          <p:nvPr/>
        </p:nvCxnSpPr>
        <p:spPr>
          <a:xfrm>
            <a:off x="11669112" y="6387521"/>
            <a:ext cx="10772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/>
              <p:cNvSpPr txBox="1"/>
              <p:nvPr/>
            </p:nvSpPr>
            <p:spPr>
              <a:xfrm>
                <a:off x="12874861" y="6060831"/>
                <a:ext cx="789677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𝑑𝑖𝑠𝑡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3" name="TextBox 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74861" y="6060831"/>
                <a:ext cx="789677" cy="571054"/>
              </a:xfrm>
              <a:prstGeom prst="rect">
                <a:avLst/>
              </a:prstGeom>
              <a:blipFill rotWithShape="0"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4" name="Straight Connector 73"/>
          <p:cNvCxnSpPr/>
          <p:nvPr/>
        </p:nvCxnSpPr>
        <p:spPr>
          <a:xfrm>
            <a:off x="11669111" y="6114808"/>
            <a:ext cx="70915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11471178" y="7365264"/>
            <a:ext cx="176019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12023688" y="6435647"/>
            <a:ext cx="0" cy="9296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12842628" y="5014774"/>
            <a:ext cx="0" cy="23504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9923789" y="4430122"/>
            <a:ext cx="1828800" cy="1010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Wenglor geometry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12232398" y="5698123"/>
            <a:ext cx="213593" cy="749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11562314" y="5686014"/>
            <a:ext cx="890975" cy="229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12523276" y="4291991"/>
            <a:ext cx="476847" cy="7227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13012151" y="4327964"/>
            <a:ext cx="1191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  <a:r>
              <a:rPr lang="en-US" sz="2000" dirty="0" smtClean="0"/>
              <a:t>istance sensor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4" name="TextBox 93"/>
              <p:cNvSpPr txBox="1"/>
              <p:nvPr/>
            </p:nvSpPr>
            <p:spPr>
              <a:xfrm>
                <a:off x="11758722" y="5007472"/>
                <a:ext cx="789677" cy="571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𝑟𝑒𝑙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4" name="TextBox 9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8722" y="5007472"/>
                <a:ext cx="789677" cy="571054"/>
              </a:xfrm>
              <a:prstGeom prst="rect">
                <a:avLst/>
              </a:prstGeom>
              <a:blipFill rotWithShape="0">
                <a:blip r:embed="rId15"/>
                <a:stretch>
                  <a:fillRect r="-38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5" name="Straight Arrow Connector 94"/>
          <p:cNvCxnSpPr/>
          <p:nvPr/>
        </p:nvCxnSpPr>
        <p:spPr>
          <a:xfrm flipV="1">
            <a:off x="12591751" y="5014774"/>
            <a:ext cx="0" cy="1266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10424740" y="5680470"/>
            <a:ext cx="1191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Wenglor</a:t>
            </a:r>
            <a:endParaRPr lang="en-US" sz="2000" dirty="0"/>
          </a:p>
        </p:txBody>
      </p:sp>
      <p:sp>
        <p:nvSpPr>
          <p:cNvPr id="99" name="TextBox 98"/>
          <p:cNvSpPr txBox="1"/>
          <p:nvPr/>
        </p:nvSpPr>
        <p:spPr>
          <a:xfrm>
            <a:off x="12120097" y="1728308"/>
            <a:ext cx="1191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BSNE</a:t>
            </a:r>
            <a:endParaRPr lang="en-US" sz="2000" dirty="0" smtClean="0"/>
          </a:p>
        </p:txBody>
      </p:sp>
      <p:sp>
        <p:nvSpPr>
          <p:cNvPr id="100" name="Left Arrow 99"/>
          <p:cNvSpPr/>
          <p:nvPr/>
        </p:nvSpPr>
        <p:spPr>
          <a:xfrm>
            <a:off x="4285636" y="1373731"/>
            <a:ext cx="719533" cy="68591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Left Arrow 100"/>
          <p:cNvSpPr/>
          <p:nvPr/>
        </p:nvSpPr>
        <p:spPr>
          <a:xfrm>
            <a:off x="4240317" y="5504109"/>
            <a:ext cx="719533" cy="68591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605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" id="{C5E81D53-8034-6146-B8BD-3120A054FD89}" vid="{ED52F828-B6A9-7E4B-B9D2-ED28AA8135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56</TotalTime>
  <Words>15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Default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Raleigh L. Martin</dc:creator>
  <cp:lastModifiedBy>Raleigh L. Martin</cp:lastModifiedBy>
  <cp:revision>9</cp:revision>
  <dcterms:created xsi:type="dcterms:W3CDTF">2017-03-15T03:44:46Z</dcterms:created>
  <dcterms:modified xsi:type="dcterms:W3CDTF">2017-03-20T16:31:37Z</dcterms:modified>
</cp:coreProperties>
</file>

<file path=docProps/thumbnail.jpeg>
</file>